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58" r:id="rId3"/>
    <p:sldId id="256" r:id="rId4"/>
    <p:sldId id="257" r:id="rId5"/>
    <p:sldId id="263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E5"/>
    <a:srgbClr val="FFE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07EBA-603D-4AE2-93E3-41D1E27BD6A9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48532-A742-465C-8647-61C73119C1D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48532-A742-465C-8647-61C73119C1DF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73799-27D7-417B-9F1C-0447F0AB891C}" type="datetimeFigureOut">
              <a:rPr lang="en-US" smtClean="0"/>
              <a:pPr/>
              <a:t>12/7/2009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2045-FAC0-45EA-BE70-5817B5A2C2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how-to-podcast-tutorial.com/17-audacity-tutorial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>
                <a:latin typeface="Britannic Bold" pitchFamily="34" charset="0"/>
              </a:rPr>
              <a:t>A</a:t>
            </a:r>
            <a:r>
              <a:rPr lang="en-US" sz="8000" dirty="0" smtClean="0">
                <a:latin typeface="Britannic Bold" pitchFamily="34" charset="0"/>
              </a:rPr>
              <a:t>udacity</a:t>
            </a:r>
            <a:endParaRPr lang="en-US" sz="8000" dirty="0">
              <a:latin typeface="Britannic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66800"/>
            <a:ext cx="6324600" cy="472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Audacity</a:t>
            </a:r>
            <a:endParaRPr lang="en-US" sz="4800" b="1" dirty="0"/>
          </a:p>
        </p:txBody>
      </p:sp>
      <p:sp>
        <p:nvSpPr>
          <p:cNvPr id="8" name="Rectangle 7"/>
          <p:cNvSpPr/>
          <p:nvPr/>
        </p:nvSpPr>
        <p:spPr>
          <a:xfrm>
            <a:off x="1524000" y="5867400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sz="2400" b="1" dirty="0" smtClean="0"/>
              <a:t>Tutorial: </a:t>
            </a:r>
            <a:r>
              <a:rPr lang="en-US" sz="2400" dirty="0" smtClean="0">
                <a:hlinkClick r:id="rId4"/>
              </a:rPr>
              <a:t>http://www.how-to-podcast-tutorial.com/17-audacity-tutorial.htm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19400"/>
            <a:ext cx="812403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447800"/>
            <a:ext cx="6781800" cy="131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Control Toolbar</a:t>
            </a:r>
            <a:endParaRPr lang="en-US" sz="4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Edit Tool Bar</a:t>
            </a:r>
            <a:endParaRPr lang="en-US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81305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286000"/>
            <a:ext cx="7239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94456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Recording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53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red record button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stop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rewind to listen to track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selection tool to move track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Height of sound waves indicates volume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6" name="Picture 5" descr="6a00e54ee8552c883300e54f2d0f398834-800w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1541" y="0"/>
            <a:ext cx="4442460" cy="6858000"/>
          </a:xfrm>
          <a:prstGeom prst="rect">
            <a:avLst/>
          </a:prstGeom>
        </p:spPr>
      </p:pic>
      <p:pic>
        <p:nvPicPr>
          <p:cNvPr id="7" name="Picture 6" descr="PortableAudacity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5181600"/>
            <a:ext cx="167640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rgbClr val="FFE5E5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dirty="0" smtClean="0"/>
              <a:t>Amplify/Change Volume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28800"/>
            <a:ext cx="412205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981200"/>
            <a:ext cx="282114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91000" cy="792162"/>
          </a:xfrm>
          <a:solidFill>
            <a:srgbClr val="FFE5E5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800" b="1" dirty="0" smtClean="0"/>
              <a:t>Remove Noise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Open the Noise Removal </a:t>
            </a:r>
            <a:r>
              <a:rPr lang="en-US" dirty="0" smtClean="0"/>
              <a:t>tool from </a:t>
            </a:r>
            <a:r>
              <a:rPr lang="en-US" dirty="0"/>
              <a:t>Effects </a:t>
            </a:r>
            <a:r>
              <a:rPr lang="en-US" dirty="0" smtClean="0"/>
              <a:t>menu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Get Noise Profile </a:t>
            </a:r>
            <a:r>
              <a:rPr lang="en-US" dirty="0"/>
              <a:t>from the </a:t>
            </a:r>
            <a:r>
              <a:rPr lang="en-US" dirty="0" smtClean="0"/>
              <a:t>selection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Back </a:t>
            </a:r>
            <a:r>
              <a:rPr lang="en-US" dirty="0"/>
              <a:t>in the edit window of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Audacity </a:t>
            </a:r>
            <a:r>
              <a:rPr lang="en-US" dirty="0" smtClean="0"/>
              <a:t>Edit </a:t>
            </a:r>
            <a:r>
              <a:rPr lang="en-US" dirty="0"/>
              <a:t>/ Select </a:t>
            </a:r>
            <a:r>
              <a:rPr lang="en-US" dirty="0" smtClean="0"/>
              <a:t>All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Then </a:t>
            </a:r>
            <a:r>
              <a:rPr lang="en-US" dirty="0"/>
              <a:t>back to Noise </a:t>
            </a:r>
            <a:r>
              <a:rPr lang="en-US" dirty="0" smtClean="0"/>
              <a:t>Removal click Remove </a:t>
            </a:r>
            <a:r>
              <a:rPr lang="en-US" dirty="0"/>
              <a:t>Noise </a:t>
            </a:r>
            <a:r>
              <a:rPr lang="en-US" dirty="0" smtClean="0"/>
              <a:t>to have </a:t>
            </a:r>
            <a:r>
              <a:rPr lang="en-US" dirty="0"/>
              <a:t>effect applied.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2883" y="0"/>
            <a:ext cx="45511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944562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Possibilities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181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900" dirty="0" smtClean="0"/>
              <a:t>Digital narrative sound track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Speeches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Advertisements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News reports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Oral story telling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Commentary on audio tracks such as speeches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Multimedia presentation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1914296-2-imagine-creativ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0"/>
            <a:ext cx="43434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108</Words>
  <Application>Microsoft Office PowerPoint</Application>
  <PresentationFormat>On-screen Show (4:3)</PresentationFormat>
  <Paragraphs>34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Audacity</vt:lpstr>
      <vt:lpstr>Audacity</vt:lpstr>
      <vt:lpstr>Control Toolbar</vt:lpstr>
      <vt:lpstr>Edit Tool Bar</vt:lpstr>
      <vt:lpstr>Recording</vt:lpstr>
      <vt:lpstr>Amplify/Change Volume</vt:lpstr>
      <vt:lpstr>Remove Noise</vt:lpstr>
      <vt:lpstr>Possibilities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Toolbar</dc:title>
  <dc:creator>Peter</dc:creator>
  <cp:lastModifiedBy>kyager</cp:lastModifiedBy>
  <cp:revision>12</cp:revision>
  <dcterms:created xsi:type="dcterms:W3CDTF">2009-12-12T08:52:24Z</dcterms:created>
  <dcterms:modified xsi:type="dcterms:W3CDTF">2009-12-07T01:14:52Z</dcterms:modified>
</cp:coreProperties>
</file>